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3" r:id="rId3"/>
    <p:sldId id="264" r:id="rId4"/>
    <p:sldId id="265" r:id="rId5"/>
    <p:sldId id="267" r:id="rId6"/>
    <p:sldId id="268" r:id="rId7"/>
    <p:sldId id="271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08" autoAdjust="0"/>
    <p:restoredTop sz="94660"/>
  </p:normalViewPr>
  <p:slideViewPr>
    <p:cSldViewPr snapToGrid="0">
      <p:cViewPr varScale="1">
        <p:scale>
          <a:sx n="72" d="100"/>
          <a:sy n="72" d="100"/>
        </p:scale>
        <p:origin x="-23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45409-44E9-4B65-B4C5-3CB27EEB604A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FDAF2-8A4D-4D61-917B-4072DC0CEF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3034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45409-44E9-4B65-B4C5-3CB27EEB604A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FDAF2-8A4D-4D61-917B-4072DC0CEF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1792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45409-44E9-4B65-B4C5-3CB27EEB604A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FDAF2-8A4D-4D61-917B-4072DC0CEF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9586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45409-44E9-4B65-B4C5-3CB27EEB604A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FDAF2-8A4D-4D61-917B-4072DC0CEF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0319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45409-44E9-4B65-B4C5-3CB27EEB604A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FDAF2-8A4D-4D61-917B-4072DC0CEF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8086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45409-44E9-4B65-B4C5-3CB27EEB604A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FDAF2-8A4D-4D61-917B-4072DC0CEF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6486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45409-44E9-4B65-B4C5-3CB27EEB604A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FDAF2-8A4D-4D61-917B-4072DC0CEF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8714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45409-44E9-4B65-B4C5-3CB27EEB604A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FDAF2-8A4D-4D61-917B-4072DC0CEF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8977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45409-44E9-4B65-B4C5-3CB27EEB604A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FDAF2-8A4D-4D61-917B-4072DC0CEF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4396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45409-44E9-4B65-B4C5-3CB27EEB604A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FDAF2-8A4D-4D61-917B-4072DC0CEF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8756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45409-44E9-4B65-B4C5-3CB27EEB604A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FDAF2-8A4D-4D61-917B-4072DC0CEF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490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45409-44E9-4B65-B4C5-3CB27EEB604A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FDAF2-8A4D-4D61-917B-4072DC0CEF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846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24000" y="1590261"/>
            <a:ext cx="9144000" cy="1919702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ЗВУК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’]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5616" y="172279"/>
            <a:ext cx="10433835" cy="636104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Дать характеристику звука 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’]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data3.proshkolu.ru/content/media/pic/std/1000000/662000/661003-d810dc947e0f3ce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36035"/>
            <a:ext cx="5496234" cy="3641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hotemoji.com/images/emoji/t/1vx01zbxedb8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62086" y="3554533"/>
            <a:ext cx="1740733" cy="1740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592417" y="1842052"/>
            <a:ext cx="575144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Звука 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’] 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согласный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мягкий, глухой, обозначается кружком зеленого 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цвета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8216347" y="3843131"/>
            <a:ext cx="1126435" cy="108667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57809" y="1076623"/>
            <a:ext cx="110920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Звук  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’]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 спускает воздух из футбольного мяча </a:t>
            </a:r>
            <a:r>
              <a:rPr lang="ru-RU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ФьФьФьФьФьФь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15129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3608" y="1"/>
            <a:ext cx="10515600" cy="92354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Найди место 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звука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[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’]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слове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2054" name="Picture 6" descr="http://russianpoetry.ru/images/photos/medium/article2207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34475" y="808565"/>
            <a:ext cx="4651481" cy="5284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www.smartshop-ok.ru/image/cache/data/products/bytovaia-tekhnika/melkaia-bytovaia-tekhnika/feny/ML-234324-610x880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41969" y="594688"/>
            <a:ext cx="2019504" cy="2913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png.pngtree.com/element_origin_min_pic/17/04/27/6cb332de28f200ce6dfad7f364c0dae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7135" y="808565"/>
            <a:ext cx="2552728" cy="3617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1.bp.blogspot.com/-R5nBolykN6M/TwW_deuMcPI/AAAAAAAAAM4/nZ2S8lBg_lg/s1600/%25D0%2591%25D0%25B5%25D0%25B7+%25D0%25B8%25D0%25BC%25D0%25B5%25D0%25BD%25D0%25B8-1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2595" y="4984823"/>
            <a:ext cx="4037701" cy="1873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im0-tub-ru.yandex.net/i?id=cb526b2ec76e5206c72cdaf0d550f0da&amp;n=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20215" y="1820540"/>
            <a:ext cx="2280985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44483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3608" y="1"/>
            <a:ext cx="10515600" cy="92354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Найди место звука 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’]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слове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pic>
        <p:nvPicPr>
          <p:cNvPr id="11" name="Picture 2" descr="http://1.bp.blogspot.com/-R5nBolykN6M/TwW_deuMcPI/AAAAAAAAAM4/nZ2S8lBg_lg/s1600/%25D0%2591%25D0%25B5%25D0%25B7+%25D0%25B8%25D0%25BC%25D0%25B5%25D0%25BD%25D0%25B8-1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3499" y="4868541"/>
            <a:ext cx="4037701" cy="1873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pngimg.com/uploads/dolphin/dolphin_PNG911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0073" y="1058358"/>
            <a:ext cx="4337304" cy="2224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.artfile.me/wallpaper/05-04-2014/1920x1080/eda-kofe--kofejnye-zyorna-badyan-korica--81719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86959" y="1443823"/>
            <a:ext cx="3830276" cy="215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futurusfood.lv/uploads/1232_9250c574f5a04eb03ae25b33a8d2b8c495ad1be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8725" y="3270998"/>
            <a:ext cx="3469795" cy="2494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71167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16835" y="354984"/>
            <a:ext cx="10606113" cy="74494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Определите место звука 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’]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словах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начале, в середине, </a:t>
            </a:r>
            <a:b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конце слова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4098" name="Picture 2" descr="https://yagodka.club/wp-content/uploads/2017/12/1-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296" y="2083812"/>
            <a:ext cx="2587624" cy="1779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im0-tub-ru.yandex.net/i?id=a0b5935509466fa142e4b55123fa1cfd-sr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77541" y="1796430"/>
            <a:ext cx="1853107" cy="2399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://itd3.mycdn.me/image?id=861135289307&amp;t=20&amp;plc=WEB&amp;tkn=*Fq0GgOsk_E9o9lu67kIa3u1Pyg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14033" y="2128667"/>
            <a:ext cx="2788442" cy="2631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1753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01624" y="389743"/>
            <a:ext cx="10515600" cy="524657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каким звук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ом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мы сегодня познакомились? 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 звуком 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’]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Какие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слова со звуком 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’]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 запомнили?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14" descr="http://itd3.mycdn.me/image?id=861135289307&amp;t=20&amp;plc=WEB&amp;tkn=*Fq0GgOsk_E9o9lu67kIa3u1Pyg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3754" y="2022650"/>
            <a:ext cx="2788442" cy="2631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pngimg.com/uploads/dolphin/dolphin_PNG911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9221" y="2555853"/>
            <a:ext cx="4337304" cy="2224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s://im0-tub-ru.yandex.net/i?id=a0b5935509466fa142e4b55123fa1cfd-sr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40149" y="2392778"/>
            <a:ext cx="1853107" cy="2399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98124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77078" y="389743"/>
            <a:ext cx="10840146" cy="5613492"/>
          </a:xfrm>
        </p:spPr>
        <p:txBody>
          <a:bodyPr>
            <a:noAutofit/>
          </a:bodyPr>
          <a:lstStyle/>
          <a:p>
            <a:pPr algn="ctr"/>
            <a:r>
              <a:rPr lang="ru-RU" sz="9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Спасибо</a:t>
            </a:r>
            <a:br>
              <a:rPr lang="ru-RU" sz="9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9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за работу</a:t>
            </a:r>
            <a:r>
              <a:rPr lang="en-US" sz="9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sz="9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9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812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708</TotalTime>
  <Words>63</Words>
  <Application>Microsoft Office PowerPoint</Application>
  <PresentationFormat>Произвольный</PresentationFormat>
  <Paragraphs>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ЗВУК [Ф’]</vt:lpstr>
      <vt:lpstr>  Дать характеристику звука [Ф’] </vt:lpstr>
      <vt:lpstr>Найди место звука [Ф’] в слове</vt:lpstr>
      <vt:lpstr>Найди место звука [Ф’] в слове </vt:lpstr>
      <vt:lpstr>Определите место звука [Ф’] в словах (в начале, в середине,  в конце слова)</vt:lpstr>
      <vt:lpstr>- С каким звуком мы сегодня познакомились? (Со звуком [Ф’]);  - Какие слова со звуком [Ф’] вы запомнили?</vt:lpstr>
      <vt:lpstr>Спасибо  за работу!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Larisa</cp:lastModifiedBy>
  <cp:revision>32</cp:revision>
  <dcterms:created xsi:type="dcterms:W3CDTF">2019-03-26T11:52:53Z</dcterms:created>
  <dcterms:modified xsi:type="dcterms:W3CDTF">2020-05-08T10:24:20Z</dcterms:modified>
</cp:coreProperties>
</file>