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592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6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884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22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7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6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6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3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8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8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2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3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3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7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6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F7C1AA-EB10-4F28-B185-0D6744CD261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159469-96C5-414B-A7C6-66DA6380E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9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Речевое </a:t>
            </a:r>
            <a:r>
              <a:rPr lang="ru-RU" dirty="0" smtClean="0"/>
              <a:t>развитие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98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6728" y="507552"/>
            <a:ext cx="11259403" cy="5374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Игра-викторина «Помнить и знать».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–герой, столица России.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(Москва).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изображено на сумке медсестры?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(Красный крест).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убор солдата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(Каска, пилотка).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виды оружия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(Пистолет, автомат, пушка, миномёт, винтовка).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вспоминают ветераны?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(Боевых товарищей).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Младшее воинское звание в армии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(Рядовой).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воинское звание в армии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(Маршал).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0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33265" y="700641"/>
            <a:ext cx="8120418" cy="4867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525" y="177421"/>
            <a:ext cx="945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картинки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и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рассказ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0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86695" y="109182"/>
            <a:ext cx="8731012" cy="55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1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10063" y="182147"/>
            <a:ext cx="8552802" cy="54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2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30</TotalTime>
  <Words>80</Words>
  <Application>Microsoft Office PowerPoint</Application>
  <PresentationFormat>Произвольный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Главное мероприятие</vt:lpstr>
      <vt:lpstr>Речевое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 в старшей группе</dc:title>
  <dc:creator>анна</dc:creator>
  <cp:lastModifiedBy>МБДОУ №16</cp:lastModifiedBy>
  <cp:revision>4</cp:revision>
  <dcterms:created xsi:type="dcterms:W3CDTF">2020-04-30T13:03:20Z</dcterms:created>
  <dcterms:modified xsi:type="dcterms:W3CDTF">2020-05-01T00:22:56Z</dcterms:modified>
</cp:coreProperties>
</file>