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4267200"/>
          </a:xfrm>
        </p:spPr>
        <p:txBody>
          <a:bodyPr/>
          <a:lstStyle/>
          <a:p>
            <a:r>
              <a:rPr lang="ru-RU" sz="3600" dirty="0" smtClean="0"/>
              <a:t>Познавательное развитие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7615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0080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60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63874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38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298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7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0594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6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34239" cy="651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67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8170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3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1964" cy="652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98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Познавательное 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окружающим миром в старшей группе на тему «Во саду ли, в огороде»</dc:title>
  <dc:creator>кот</dc:creator>
  <cp:lastModifiedBy>МБДОУ №16</cp:lastModifiedBy>
  <cp:revision>2</cp:revision>
  <dcterms:created xsi:type="dcterms:W3CDTF">2020-05-20T06:14:25Z</dcterms:created>
  <dcterms:modified xsi:type="dcterms:W3CDTF">2020-05-22T07:38:12Z</dcterms:modified>
</cp:coreProperties>
</file>