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37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-459432"/>
            <a:ext cx="8568952" cy="4267200"/>
          </a:xfrm>
        </p:spPr>
        <p:txBody>
          <a:bodyPr/>
          <a:lstStyle/>
          <a:p>
            <a:r>
              <a:rPr lang="ru-RU" sz="3600" dirty="0" smtClean="0"/>
              <a:t>Художественно-эстетическое </a:t>
            </a:r>
            <a:br>
              <a:rPr lang="ru-RU" sz="3600" dirty="0" smtClean="0"/>
            </a:br>
            <a:r>
              <a:rPr lang="ru-RU" sz="3600" dirty="0" smtClean="0"/>
              <a:t>развитие в старшей группе</a:t>
            </a:r>
            <a:br>
              <a:rPr lang="ru-RU" sz="3600" dirty="0" smtClean="0"/>
            </a:br>
            <a:r>
              <a:rPr lang="ru-RU" sz="3600" dirty="0" smtClean="0"/>
              <a:t>Лепка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1870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568952" cy="65527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Материал</a:t>
            </a:r>
            <a:r>
              <a:rPr lang="ru-RU" sz="1800" b="1" dirty="0" smtClean="0">
                <a:solidFill>
                  <a:schemeClr val="tx1"/>
                </a:solidFill>
              </a:rPr>
              <a:t>: </a:t>
            </a:r>
            <a:r>
              <a:rPr lang="ru-RU" sz="1800" dirty="0" smtClean="0">
                <a:solidFill>
                  <a:schemeClr val="tx1"/>
                </a:solidFill>
              </a:rPr>
              <a:t>Пластилин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досточки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>
                <a:solidFill>
                  <a:schemeClr val="tx1"/>
                </a:solidFill>
              </a:rPr>
              <a:t>стеки, влажные тряпочки, муляжи </a:t>
            </a:r>
            <a:r>
              <a:rPr lang="ru-RU" sz="1800" dirty="0" smtClean="0">
                <a:solidFill>
                  <a:schemeClr val="tx1"/>
                </a:solidFill>
              </a:rPr>
              <a:t>овощей или картинка иллюстрация с изображением овощей.</a:t>
            </a:r>
          </a:p>
          <a:p>
            <a:pPr marL="0" indent="0"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Загадки</a:t>
            </a:r>
            <a:r>
              <a:rPr lang="ru-RU" sz="18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Кладезь </a:t>
            </a:r>
            <a:r>
              <a:rPr lang="ru-RU" sz="1600" dirty="0">
                <a:solidFill>
                  <a:schemeClr val="tx1"/>
                </a:solidFill>
              </a:rPr>
              <a:t>витаминов он в себе хранит,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Помогает деткам здоровее стать,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Что это за овощ, можете сказать? (Морковь)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Лето целое старалась -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Одевалась, </a:t>
            </a:r>
            <a:r>
              <a:rPr lang="ru-RU" sz="1600" dirty="0">
                <a:solidFill>
                  <a:schemeClr val="tx1"/>
                </a:solidFill>
              </a:rPr>
              <a:t>одевалась, А как осень подошла,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Нам одежки отдала.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Сотню одежонок,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Сложили мы в бочонок. (Капуста)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В огороде – желтый мяч,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Только не </a:t>
            </a:r>
            <a:r>
              <a:rPr lang="ru-RU" sz="1600" dirty="0">
                <a:solidFill>
                  <a:schemeClr val="tx1"/>
                </a:solidFill>
              </a:rPr>
              <a:t>бежит он вскачь,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Он как полная луна,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Вкусные в нем семена. (Тыква</a:t>
            </a:r>
            <a:r>
              <a:rPr lang="ru-RU" sz="16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Рассмотреть </a:t>
            </a:r>
            <a:r>
              <a:rPr lang="ru-RU" sz="1800" b="1" dirty="0">
                <a:solidFill>
                  <a:schemeClr val="tx1"/>
                </a:solidFill>
              </a:rPr>
              <a:t>с детьми капусту и тыкву. </a:t>
            </a:r>
          </a:p>
        </p:txBody>
      </p:sp>
    </p:spTree>
    <p:extLst>
      <p:ext uri="{BB962C8B-B14F-4D97-AF65-F5344CB8AC3E}">
        <p14:creationId xmlns:p14="http://schemas.microsoft.com/office/powerpoint/2010/main" val="2051395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48712" cy="656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224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531440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dirty="0"/>
              <a:t>П</a:t>
            </a:r>
            <a:r>
              <a:rPr lang="ru-RU" sz="1600" dirty="0" smtClean="0"/>
              <a:t>рием </a:t>
            </a:r>
            <a:r>
              <a:rPr lang="ru-RU" sz="1600" dirty="0"/>
              <a:t>лепки капусты с помощью </a:t>
            </a:r>
            <a:r>
              <a:rPr lang="ru-RU" sz="1600" dirty="0" smtClean="0"/>
              <a:t>ощипывания </a:t>
            </a:r>
            <a:r>
              <a:rPr lang="ru-RU" sz="1600" dirty="0"/>
              <a:t>кусочков пластилина и формированием из них листьев.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272808" cy="545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524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/>
              <a:t>А тыкву лепим так: шар, слегка сплющиваем и придаем форму при помощи стеки.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696244" cy="547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0242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</TotalTime>
  <Words>136</Words>
  <Application>Microsoft Office PowerPoint</Application>
  <PresentationFormat>Экран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Исполнительная</vt:lpstr>
      <vt:lpstr>Художественно-эстетическое  развитие в старшей группе Лепка</vt:lpstr>
      <vt:lpstr>Презентация PowerPoint</vt:lpstr>
      <vt:lpstr>Презентация PowerPoint</vt:lpstr>
      <vt:lpstr>Прием лепки капусты с помощью ощипывания кусочков пластилина и формированием из них листьев.</vt:lpstr>
      <vt:lpstr>А тыкву лепим так: шар, слегка сплющиваем и придаем форму при помощи стеки.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Художественно-эстетическое  развитие в старшей группе Лепка на тему «Во саду ли, в огороде»</dc:title>
  <dc:creator>кот</dc:creator>
  <cp:lastModifiedBy>МБДОУ №16</cp:lastModifiedBy>
  <cp:revision>3</cp:revision>
  <dcterms:created xsi:type="dcterms:W3CDTF">2020-05-20T05:47:53Z</dcterms:created>
  <dcterms:modified xsi:type="dcterms:W3CDTF">2020-05-22T06:27:27Z</dcterms:modified>
</cp:coreProperties>
</file>