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7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3932-0915-41E5-BA38-675A4ECEAE3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B017-D05F-4515-8F9E-DA66C7E42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83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3932-0915-41E5-BA38-675A4ECEAE3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B017-D05F-4515-8F9E-DA66C7E42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23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3932-0915-41E5-BA38-675A4ECEAE3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B017-D05F-4515-8F9E-DA66C7E42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1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3932-0915-41E5-BA38-675A4ECEAE3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B017-D05F-4515-8F9E-DA66C7E42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0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3932-0915-41E5-BA38-675A4ECEAE3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B017-D05F-4515-8F9E-DA66C7E42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9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3932-0915-41E5-BA38-675A4ECEAE3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B017-D05F-4515-8F9E-DA66C7E42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5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3932-0915-41E5-BA38-675A4ECEAE3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B017-D05F-4515-8F9E-DA66C7E42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78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3932-0915-41E5-BA38-675A4ECEAE3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B017-D05F-4515-8F9E-DA66C7E42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80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3932-0915-41E5-BA38-675A4ECEAE3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B017-D05F-4515-8F9E-DA66C7E42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36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3932-0915-41E5-BA38-675A4ECEAE3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B017-D05F-4515-8F9E-DA66C7E42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8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3932-0915-41E5-BA38-675A4ECEAE3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B017-D05F-4515-8F9E-DA66C7E42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76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93932-0915-41E5-BA38-675A4ECEAE3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EB017-D05F-4515-8F9E-DA66C7E42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53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/>
          <a:lstStyle/>
          <a:p>
            <a:r>
              <a:rPr lang="ru-RU" dirty="0" smtClean="0"/>
              <a:t>Речевое развитие.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Р</a:t>
            </a:r>
            <a:r>
              <a:rPr lang="ru-RU" dirty="0" smtClean="0"/>
              <a:t>азучивание стихотворения»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119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В далекие майские дни закончились бои, и был подписан мир. И с   тех пор каждое Девятое мая наша страна, наш народ отмечает День Победы. На улицах вам встретятся пожилые люди с орденами и медалями. 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83"/>
          <a:stretch/>
        </p:blipFill>
        <p:spPr bwMode="auto">
          <a:xfrm>
            <a:off x="323528" y="2708920"/>
            <a:ext cx="8140245" cy="334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94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Пальчиковая гимнастика «Не забыть нам этой даты..»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забыть нам этой даты (большим пальцем касаться поочередно к каждому пальчику)</a:t>
            </a:r>
          </a:p>
          <a:p>
            <a:r>
              <a:rPr lang="ru-RU" dirty="0" smtClean="0"/>
              <a:t>Что покончила с войной.</a:t>
            </a:r>
          </a:p>
          <a:p>
            <a:r>
              <a:rPr lang="ru-RU" dirty="0" smtClean="0"/>
              <a:t>Победителю – солдату сотни раз </a:t>
            </a:r>
          </a:p>
          <a:p>
            <a:r>
              <a:rPr lang="ru-RU" dirty="0" smtClean="0"/>
              <a:t>Поклон земной! (правую ладонь на грудь, наклон головой)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277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Дедушки и бабушки будут благодарны вам, если в День Победы вы порадуете их, прочитав это стихотворение. А я помогу вам запомнить его.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Майский праздник</a:t>
            </a:r>
          </a:p>
          <a:p>
            <a:pPr marL="0" indent="0">
              <a:buNone/>
            </a:pPr>
            <a:r>
              <a:rPr lang="ru-RU" dirty="0" smtClean="0"/>
              <a:t>День Победы</a:t>
            </a:r>
          </a:p>
          <a:p>
            <a:pPr marL="0" indent="0">
              <a:buNone/>
            </a:pPr>
            <a:r>
              <a:rPr lang="ru-RU" dirty="0" smtClean="0"/>
              <a:t>Отмечает вся страна»?</a:t>
            </a:r>
          </a:p>
          <a:p>
            <a:r>
              <a:rPr lang="ru-RU" dirty="0" smtClean="0"/>
              <a:t>Задайте ребенку вопрос: </a:t>
            </a:r>
          </a:p>
          <a:p>
            <a:r>
              <a:rPr lang="ru-RU" dirty="0" smtClean="0"/>
              <a:t>Какой праздник отмечает вся страна?                                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10" y="1124744"/>
            <a:ext cx="384943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94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Повторяйте начало стихотворения, присоединяя к первым трем сточкам еще две: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Надевают наши деды</a:t>
            </a:r>
          </a:p>
          <a:p>
            <a:pPr marL="0" indent="0">
              <a:buNone/>
            </a:pPr>
            <a:r>
              <a:rPr lang="ru-RU" dirty="0" smtClean="0"/>
              <a:t>Боевые ордена.</a:t>
            </a:r>
          </a:p>
          <a:p>
            <a:pPr marL="0" indent="0">
              <a:buNone/>
            </a:pPr>
            <a:r>
              <a:rPr lang="ru-RU" dirty="0" smtClean="0"/>
              <a:t>Задайте ребенку вопрос: Что надевают наши деды?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4465340" cy="297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76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Читаем первые пять строчек стихотворения. </a:t>
            </a:r>
            <a:br>
              <a:rPr lang="ru-RU" sz="3200" dirty="0" smtClean="0"/>
            </a:br>
            <a:r>
              <a:rPr lang="ru-RU" sz="3200" dirty="0" smtClean="0"/>
              <a:t>- Почему бывшие воины надели ордена и куда их с утра зовет дорога?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Их с утра зовет дорога</a:t>
            </a:r>
          </a:p>
          <a:p>
            <a:r>
              <a:rPr lang="ru-RU" dirty="0" smtClean="0"/>
              <a:t>На торжественный парад.</a:t>
            </a:r>
          </a:p>
          <a:p>
            <a:r>
              <a:rPr lang="ru-RU" dirty="0" smtClean="0"/>
              <a:t>И задумчиво с порога</a:t>
            </a:r>
          </a:p>
          <a:p>
            <a:r>
              <a:rPr lang="ru-RU" dirty="0" smtClean="0"/>
              <a:t>Вслед им</a:t>
            </a:r>
          </a:p>
          <a:p>
            <a:r>
              <a:rPr lang="ru-RU" dirty="0" smtClean="0"/>
              <a:t>Бабушки глядят.</a:t>
            </a:r>
          </a:p>
          <a:p>
            <a:r>
              <a:rPr lang="ru-RU" dirty="0" smtClean="0"/>
              <a:t> Читаем стихотворение полностью.</a:t>
            </a:r>
          </a:p>
          <a:p>
            <a:endParaRPr lang="ru-RU" dirty="0"/>
          </a:p>
        </p:txBody>
      </p:sp>
      <p:sp>
        <p:nvSpPr>
          <p:cNvPr id="5" name="AutoShape 5" descr="https://cdn.pixlpark.com/data2/photolabs/1410/products/categories/22057/160633/cover.jpg?24041148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5148240"/>
            <a:ext cx="8304213" cy="1695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5687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157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Речевое развитие. «Разучивание стихотворения»</vt:lpstr>
      <vt:lpstr>В далекие майские дни закончились бои, и был подписан мир. И с   тех пор каждое Девятое мая наша страна, наш народ отмечает День Победы. На улицах вам встретятся пожилые люди с орденами и медалями. </vt:lpstr>
      <vt:lpstr>Пальчиковая гимнастика «Не забыть нам этой даты..» </vt:lpstr>
      <vt:lpstr>Дедушки и бабушки будут благодарны вам, если в День Победы вы порадуете их, прочитав это стихотворение. А я помогу вам запомнить его. </vt:lpstr>
      <vt:lpstr>Повторяйте начало стихотворения, присоединяя к первым трем сточкам еще две: </vt:lpstr>
      <vt:lpstr>Читаем первые пять строчек стихотворения.  - Почему бывшие воины надели ордена и куда их с утра зовет дорога?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МБДОУ №16</dc:creator>
  <cp:lastModifiedBy>МБДОУ №16</cp:lastModifiedBy>
  <cp:revision>5</cp:revision>
  <dcterms:created xsi:type="dcterms:W3CDTF">2020-04-23T11:43:23Z</dcterms:created>
  <dcterms:modified xsi:type="dcterms:W3CDTF">2020-04-23T13:02:50Z</dcterms:modified>
</cp:coreProperties>
</file>