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78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72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520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6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617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48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4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3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4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70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7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6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7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4B92246-69ED-4550-9E70-16B012F79B4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A23D1-C5E0-43EF-A2DB-F0386F9F3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58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927" y="318656"/>
            <a:ext cx="11042073" cy="27432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Познавательное развитие (ФЭМП</a:t>
            </a:r>
            <a:r>
              <a:rPr lang="ru-RU" sz="3200" dirty="0" smtClean="0">
                <a:solidFill>
                  <a:schemeClr val="tx1"/>
                </a:solidFill>
              </a:rPr>
              <a:t>) Счёт в пределах 5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09"/>
            <a:ext cx="11333018" cy="477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1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96983"/>
            <a:ext cx="8534400" cy="1524000"/>
          </a:xfrm>
        </p:spPr>
        <p:txBody>
          <a:bodyPr>
            <a:normAutofit/>
          </a:bodyPr>
          <a:lstStyle/>
          <a:p>
            <a:r>
              <a:rPr lang="ru-RU" sz="2400" dirty="0"/>
              <a:t>Посчитай предметы по порядку Посчитай числа по порядку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7" y="1385456"/>
            <a:ext cx="7426037" cy="54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39079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08242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9527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5347854"/>
            <a:ext cx="8534400" cy="1510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Повторить счёт в пределах пяти вместе с ребенком.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0"/>
            <a:ext cx="9836727" cy="54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593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</TotalTime>
  <Words>26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6</cp:revision>
  <dcterms:created xsi:type="dcterms:W3CDTF">2020-04-18T13:21:08Z</dcterms:created>
  <dcterms:modified xsi:type="dcterms:W3CDTF">2020-04-18T14:23:53Z</dcterms:modified>
</cp:coreProperties>
</file>