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3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1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73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60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439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0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71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16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8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19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9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49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7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8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8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2437-97B6-41E8-B51F-0EFD0011BFC8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3403-69F7-45E1-85EA-A36E00F93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10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3624" y="3975353"/>
            <a:ext cx="8791575" cy="1655762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082"/>
            <a:ext cx="12192001" cy="69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9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5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69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4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Контур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</cp:revision>
  <dcterms:created xsi:type="dcterms:W3CDTF">2020-05-05T02:40:09Z</dcterms:created>
  <dcterms:modified xsi:type="dcterms:W3CDTF">2020-05-05T02:44:19Z</dcterms:modified>
</cp:coreProperties>
</file>