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6" r:id="rId4"/>
    <p:sldId id="278" r:id="rId5"/>
    <p:sldId id="277" r:id="rId6"/>
    <p:sldId id="280" r:id="rId7"/>
    <p:sldId id="279" r:id="rId8"/>
    <p:sldId id="282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CBF74-C219-433F-9585-2C39FAD0664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0086C9-A6B7-4284-9380-9589D93033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780928"/>
            <a:ext cx="7053408" cy="4194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Художественно-эстетическое развитие.</a:t>
            </a:r>
            <a:br>
              <a:rPr lang="ru-RU" sz="3600" dirty="0" smtClean="0"/>
            </a:br>
            <a:r>
              <a:rPr lang="ru-RU" sz="3600" dirty="0" smtClean="0"/>
              <a:t>Аппликация.</a:t>
            </a:r>
            <a:br>
              <a:rPr lang="ru-RU" sz="3600" dirty="0" smtClean="0"/>
            </a:br>
            <a:r>
              <a:rPr lang="ru-RU" sz="3600" dirty="0" smtClean="0"/>
              <a:t>Яблочко наливное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82505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Материалы: </a:t>
            </a: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образец аппликации, картон с контурным изображением яблока или груши; полоски цветной бумаги желтого, красного, зеленого цвета.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Для занятия нам понадобится: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009211" cy="4389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648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загадка</a:t>
            </a:r>
            <a:endParaRPr lang="ru-RU" b="1" dirty="0"/>
          </a:p>
          <a:p>
            <a:r>
              <a:rPr lang="ru-RU" dirty="0"/>
              <a:t>- Загляни в осенний сад</a:t>
            </a:r>
            <a:br>
              <a:rPr lang="ru-RU" dirty="0"/>
            </a:br>
            <a:r>
              <a:rPr lang="ru-RU" dirty="0"/>
              <a:t>Чудо - Мячики висят.</a:t>
            </a:r>
            <a:br>
              <a:rPr lang="ru-RU" dirty="0"/>
            </a:br>
            <a:r>
              <a:rPr lang="ru-RU" dirty="0"/>
              <a:t>Красноватый, спелый бок</a:t>
            </a:r>
            <a:br>
              <a:rPr lang="ru-RU" dirty="0"/>
            </a:br>
            <a:r>
              <a:rPr lang="ru-RU" dirty="0"/>
              <a:t>Ребятишкам на зубок.</a:t>
            </a:r>
          </a:p>
          <a:p>
            <a:pPr marL="0" indent="0">
              <a:buNone/>
            </a:pPr>
            <a:r>
              <a:rPr lang="ru-RU" dirty="0"/>
              <a:t>(Яблоко)</a:t>
            </a:r>
          </a:p>
          <a:p>
            <a:endParaRPr lang="ru-RU" dirty="0"/>
          </a:p>
        </p:txBody>
      </p:sp>
      <p:pic>
        <p:nvPicPr>
          <p:cNvPr id="4" name="Рисунок 3" descr="Яблоко – полезные свойства, состав и противопоказа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4243288" cy="2488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57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Нанести на лист бумаги контур </a:t>
            </a:r>
            <a:r>
              <a:rPr lang="ru-RU" dirty="0" smtClean="0"/>
              <a:t>яблока.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Середину контура нужно заполнить обрывками цветной бумаги, то есть раскрасить яблоко в яркие краски с помощью бумаги и клея.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этого с полоски цветной бумаги  отрываем  маленький кусочек. Затем я намазываю тонким слоем клея с помощью кисточки небольшой участок рисунка и приклеиваю кусочки бумаги, соблюдая расстояние между ними. Можно намазать клеем контур и наклеивать кусочки бумаги. Не забывать промокать клей салфеткой.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43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488832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4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i="1" dirty="0"/>
              <a:t>Физкультминутка</a:t>
            </a:r>
            <a:endParaRPr lang="ru-RU" b="1" dirty="0"/>
          </a:p>
          <a:p>
            <a:pPr marL="0" indent="0">
              <a:buNone/>
            </a:pPr>
            <a:r>
              <a:rPr lang="ru-RU" sz="2900" dirty="0"/>
              <a:t>В саду</a:t>
            </a:r>
          </a:p>
          <a:p>
            <a:pPr marL="0" indent="0">
              <a:buNone/>
            </a:pPr>
            <a:r>
              <a:rPr lang="ru-RU" sz="2900" dirty="0"/>
              <a:t>Мы сегодня в сад пойдем,</a:t>
            </a:r>
          </a:p>
          <a:p>
            <a:pPr marL="0" indent="0">
              <a:buNone/>
            </a:pPr>
            <a:r>
              <a:rPr lang="ru-RU" sz="2900" dirty="0"/>
              <a:t>Фрукты разные найдем (дети шагают на месте).</a:t>
            </a:r>
          </a:p>
          <a:p>
            <a:pPr marL="0" indent="0">
              <a:buNone/>
            </a:pPr>
            <a:r>
              <a:rPr lang="ru-RU" sz="2900" dirty="0"/>
              <a:t>Раз, два, три, четыре, пять,</a:t>
            </a:r>
          </a:p>
          <a:p>
            <a:pPr marL="0" indent="0">
              <a:buNone/>
            </a:pPr>
            <a:r>
              <a:rPr lang="ru-RU" sz="2900" dirty="0"/>
              <a:t>Будем фрукты собирать (хлопают в ладоши)</a:t>
            </a:r>
          </a:p>
          <a:p>
            <a:pPr marL="0" indent="0">
              <a:buNone/>
            </a:pPr>
            <a:r>
              <a:rPr lang="ru-RU" sz="2900" dirty="0"/>
              <a:t>Груши, яблоки и сливы (указательным пальцем правой руки загибают пальцы на левой руке),</a:t>
            </a:r>
          </a:p>
          <a:p>
            <a:pPr marL="0" indent="0">
              <a:buNone/>
            </a:pPr>
            <a:r>
              <a:rPr lang="ru-RU" sz="2900" dirty="0"/>
              <a:t>Виноград и апельсины.</a:t>
            </a:r>
          </a:p>
          <a:p>
            <a:pPr marL="0" indent="0">
              <a:buNone/>
            </a:pPr>
            <a:r>
              <a:rPr lang="ru-RU" sz="2900" dirty="0"/>
              <a:t>Будем с дерева срывать (поднимают по очереди то левую, то правую руку, как будто срывая плоды с дерева).</a:t>
            </a:r>
          </a:p>
          <a:p>
            <a:pPr marL="0" indent="0">
              <a:buNone/>
            </a:pPr>
            <a:r>
              <a:rPr lang="ru-RU" sz="2900" dirty="0"/>
              <a:t>Всех знакомых угощать (протягивают руки вперед ладонями вверх)</a:t>
            </a:r>
          </a:p>
          <a:p>
            <a:pPr marL="0" indent="0">
              <a:buNone/>
            </a:pPr>
            <a:r>
              <a:rPr lang="ru-RU" sz="2900" dirty="0"/>
              <a:t>На носочки поднимись (встают на цыпочки)</a:t>
            </a:r>
          </a:p>
          <a:p>
            <a:pPr marL="0" indent="0">
              <a:buNone/>
            </a:pPr>
            <a:r>
              <a:rPr lang="ru-RU" sz="2900" dirty="0"/>
              <a:t>И до ветки дотянись (поднимают руки вверх),</a:t>
            </a:r>
          </a:p>
          <a:p>
            <a:pPr marL="0" indent="0">
              <a:buNone/>
            </a:pPr>
            <a:r>
              <a:rPr lang="ru-RU" sz="2900" dirty="0"/>
              <a:t>Веточку нагни (опускают руки, встают на полную ступню),</a:t>
            </a:r>
          </a:p>
          <a:p>
            <a:pPr marL="0" indent="0">
              <a:buNone/>
            </a:pPr>
            <a:r>
              <a:rPr lang="ru-RU" sz="2900" dirty="0"/>
              <a:t>Спелых яблочек сорви (делают хватательные движения руками).</a:t>
            </a:r>
          </a:p>
          <a:p>
            <a:pPr marL="0" indent="0">
              <a:buNone/>
            </a:pPr>
            <a:r>
              <a:rPr lang="ru-RU" sz="29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40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5865195" cy="4389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10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huya-corekt.ucoz.ru/_fr/0/682628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19268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62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Можно изготовить яблоко из других материалов:</a:t>
            </a:r>
          </a:p>
          <a:p>
            <a:pPr marL="0" indent="0" algn="ctr">
              <a:buNone/>
            </a:pPr>
            <a:r>
              <a:rPr lang="ru-RU" dirty="0"/>
              <a:t>т</a:t>
            </a:r>
            <a:r>
              <a:rPr lang="ru-RU" dirty="0" smtClean="0"/>
              <a:t>кани, яичной скорлупы</a:t>
            </a:r>
            <a:endParaRPr lang="ru-RU" dirty="0"/>
          </a:p>
        </p:txBody>
      </p:sp>
      <p:pic>
        <p:nvPicPr>
          <p:cNvPr id="4" name="Рисунок 3" descr="https://1.bp.blogspot.com/-E9BvQ2FZ3Cs/V2t5ArfeyUI/AAAAAAAACaQ/cp4uvhx6J5U5PzzcFwgJFIs3K7ZRDUd3wCLcB/s1600/%25D0%25BA9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2"/>
            <a:ext cx="3744416" cy="21791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485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223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Художественно-эстетическое развитие. Аппликация. Яблочко наливное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аппликаций</dc:title>
  <dc:creator>Дом</dc:creator>
  <cp:lastModifiedBy>МБДОУ №16</cp:lastModifiedBy>
  <cp:revision>13</cp:revision>
  <dcterms:created xsi:type="dcterms:W3CDTF">2015-11-30T14:39:10Z</dcterms:created>
  <dcterms:modified xsi:type="dcterms:W3CDTF">2020-05-17T06:16:20Z</dcterms:modified>
</cp:coreProperties>
</file>