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«Сравнительная степень качественных прилагательных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«Хвастун»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Встретились как-то раз белочка и заяц-хвастун. Белочка говорит: «Я нашла большой гриб!» А заяц ей в ответ: «А мой гриб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ещё больше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Как будет хвастаться заяц, если белочка скажет: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моя ягода самая сладкая;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мой орех самый твёрдый;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мой шарик самый лёгкий;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тропинка возле моего дома самая широкая;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моя ленточка самая узкая;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моё дерево самое толстое;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я могу прыгать высоко.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:\для сада на неделю\19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1581150" cy="13755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«Ее»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I:\для сада на неделю\10108152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762000"/>
            <a:ext cx="2209800" cy="25908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Сегодня к нам в гости пришли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Хрюша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Пятачок.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Диалог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Хрюши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и Пятачка: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Хрюша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Пятачок, давай играть в игру «Ее».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Пятачок: А как в неё играть?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                      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Хрюша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Я скажу тебе слово, а ты измени его так,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чтобы в конце было хорошо слышно «ее».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		                 Вот я говорю: « Я умный, а ты говори : «А я умнее»».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                 Пятачок: Давай попробуем.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ДОБРЫЙ  - ДОБРЕЕ                       ЗАБОТЛИВЫЙ – ЗАБОТЛИВЕЕ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СИЛЬНЫЙ – СИЛЬНЕЕ                 АККУРАТНЫЙ – АККУРАТНЕЕ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	Пятачок: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Хрюша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значит «ее» говорят, когда хвастаются?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Хрюша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 Что ты, Пятачок, «ее» говорят, когда сравнивают.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для сада на неделю\e1dc87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1184673" cy="1142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Сказать двумя словами – словом «еще» и словом, в конце которого отчетливо слышно «ее».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I:\для сада на неделю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438400"/>
            <a:ext cx="1143000" cy="12191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09800" y="1219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Бумага белая – бумага еще белее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733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Кисть длинная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I:\для сада на неделю\1_52551178d228952551178d22c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886200"/>
            <a:ext cx="1600200" cy="2667000"/>
          </a:xfrm>
          <a:prstGeom prst="rect">
            <a:avLst/>
          </a:prstGeom>
          <a:noFill/>
        </p:spPr>
      </p:pic>
      <p:pic>
        <p:nvPicPr>
          <p:cNvPr id="17412" name="Picture 4" descr="I:\для сада на неделю\130803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24400"/>
            <a:ext cx="1714500" cy="1524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6172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 высокий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I:\для сада на неделю\unnam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799" y="1828800"/>
            <a:ext cx="2657475" cy="2057400"/>
          </a:xfrm>
          <a:prstGeom prst="rect">
            <a:avLst/>
          </a:prstGeom>
          <a:noFill/>
        </p:spPr>
      </p:pic>
      <p:pic>
        <p:nvPicPr>
          <p:cNvPr id="17413" name="Picture 5" descr="I:\для сада на неделю\s1200.jpg"/>
          <p:cNvPicPr>
            <a:picLocks noChangeAspect="1" noChangeArrowheads="1"/>
          </p:cNvPicPr>
          <p:nvPr/>
        </p:nvPicPr>
        <p:blipFill>
          <a:blip r:embed="rId7" cstate="print"/>
          <a:srcRect l="23750" t="44898" r="42500"/>
          <a:stretch>
            <a:fillRect/>
          </a:stretch>
        </p:blipFill>
        <p:spPr bwMode="auto">
          <a:xfrm>
            <a:off x="4572000" y="1981200"/>
            <a:ext cx="2057400" cy="20574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495800" y="4267200"/>
            <a:ext cx="213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Дорога широкая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I:\для сада на неделю\fonstola.ru-7273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2057400"/>
            <a:ext cx="1828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Составить предложения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двумя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словами – словом «еще» и словом, в конце которого отчетливо слышно «ее».</a:t>
            </a:r>
            <a:r>
              <a:rPr lang="ru-RU" sz="2000" dirty="0" smtClean="0"/>
              <a:t> </a:t>
            </a:r>
            <a:endParaRPr lang="ru-RU" sz="3600" dirty="0"/>
          </a:p>
        </p:txBody>
      </p:sp>
      <p:pic>
        <p:nvPicPr>
          <p:cNvPr id="19458" name="Picture 2" descr="I:\для сада на неделю\berry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524000"/>
            <a:ext cx="1295400" cy="1066800"/>
          </a:xfrm>
          <a:prstGeom prst="rect">
            <a:avLst/>
          </a:prstGeom>
          <a:noFill/>
        </p:spPr>
      </p:pic>
      <p:sp>
        <p:nvSpPr>
          <p:cNvPr id="19460" name="AutoShape 4" descr="I:\%D0%B4%D0%BB%D1%8F %D1%81%D0%B0%D0%B4%D0%B0 %D0%BD%D0%B0 %D0%BD%D0%B5%D0%B4%D0%B5%D0%BB%D1%8E\s1200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1" name="Picture 5" descr="I:\для сада на неделю\kisspng-lemon-free-content-clip-art-suggestions-cliparts-5a8ac808a481a1.12863566151904461667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0"/>
            <a:ext cx="1524000" cy="1066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29000" y="1752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КИСЛЫЙ, 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2" name="Picture 6" descr="I:\для сада на неделю\hiking-boot-camping-clip-art-cowboy-boots-clip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590800"/>
            <a:ext cx="1219200" cy="990600"/>
          </a:xfrm>
          <a:prstGeom prst="rect">
            <a:avLst/>
          </a:prstGeom>
          <a:noFill/>
        </p:spPr>
      </p:pic>
      <p:pic>
        <p:nvPicPr>
          <p:cNvPr id="19463" name="Picture 7" descr="I:\для сада на неделю\130954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2667000"/>
            <a:ext cx="1295400" cy="990600"/>
          </a:xfrm>
          <a:prstGeom prst="rect">
            <a:avLst/>
          </a:prstGeom>
          <a:noFill/>
        </p:spPr>
      </p:pic>
      <p:pic>
        <p:nvPicPr>
          <p:cNvPr id="19464" name="Picture 8" descr="I:\для сада на неделю\transparent-fruit-red-apple-clip-art-natural-foods-5d7866b7b7e366.22004796156817170375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3733800"/>
            <a:ext cx="1524000" cy="1295400"/>
          </a:xfrm>
          <a:prstGeom prst="rect">
            <a:avLst/>
          </a:prstGeom>
          <a:noFill/>
        </p:spPr>
      </p:pic>
      <p:pic>
        <p:nvPicPr>
          <p:cNvPr id="19465" name="Picture 9" descr="I:\для сада на неделю\img134103625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3962400"/>
            <a:ext cx="1219200" cy="10668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05200" y="2819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ТЕПЛЫЙ, 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00" y="4191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КРУГЛОЕ, 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6" name="Picture 10" descr="I:\для сада на неделю\kisspng-bakery-pita-bread-loaf-clip-art-bread-toast-5ad81a27871cc2.872657091524111911553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5334000"/>
            <a:ext cx="1828800" cy="1295400"/>
          </a:xfrm>
          <a:prstGeom prst="rect">
            <a:avLst/>
          </a:prstGeom>
          <a:noFill/>
        </p:spPr>
      </p:pic>
      <p:pic>
        <p:nvPicPr>
          <p:cNvPr id="19467" name="Picture 11" descr="I:\для сада на неделю\Pryaniki.jpg"/>
          <p:cNvPicPr>
            <a:picLocks noChangeAspect="1" noChangeArrowheads="1"/>
          </p:cNvPicPr>
          <p:nvPr/>
        </p:nvPicPr>
        <p:blipFill>
          <a:blip r:embed="rId9" cstate="print"/>
          <a:srcRect b="53334"/>
          <a:stretch>
            <a:fillRect/>
          </a:stretch>
        </p:blipFill>
        <p:spPr bwMode="auto">
          <a:xfrm>
            <a:off x="6400800" y="5257800"/>
            <a:ext cx="2057400" cy="12192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352800" y="5791200"/>
            <a:ext cx="1680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ВКУСНЫЙ, 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«Закончи предложение»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4754563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будем сравнивать предметы. Я начну предложение, а вы его закончите двумя словами: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ВОВА СИЛЬНЫЙ, А ЕГО БРАТ (еще сильнее).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ВЕСНОЙ ПОГОДА ТЕПЛАЯ, А ЛЕТОМ (еще теплее).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ЗЕМЛЯНИКА КРАСНАЯ, А РЯБИНА (еще краснее).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ПИРОГ ВКУСНЫЙ, А ХЛЕБ (еще вкуснее).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ЛЕНТА ДЛИННАЯ, А НИТКА (еще длиннее).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65</Words>
  <Application>Microsoft Office PowerPoint</Application>
  <PresentationFormat>Экран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 «Сравнительная степень качественных прилагательных» </vt:lpstr>
      <vt:lpstr>Игра «Хвастун»</vt:lpstr>
      <vt:lpstr>Игра «Ее»</vt:lpstr>
      <vt:lpstr>Сказать двумя словами – словом «еще» и словом, в конце которого отчетливо слышно «ее». </vt:lpstr>
      <vt:lpstr>Составить предложения  с двумя словами – словом «еще» и словом, в конце которого отчетливо слышно «ее». </vt:lpstr>
      <vt:lpstr>Игра «Закончи предложение»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Larisa</dc:creator>
  <cp:lastModifiedBy>Larisa</cp:lastModifiedBy>
  <cp:revision>18</cp:revision>
  <dcterms:created xsi:type="dcterms:W3CDTF">2020-04-20T10:20:53Z</dcterms:created>
  <dcterms:modified xsi:type="dcterms:W3CDTF">2020-04-21T13:22:57Z</dcterms:modified>
</cp:coreProperties>
</file>