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5" r:id="rId2"/>
    <p:sldId id="258" r:id="rId3"/>
    <p:sldId id="259" r:id="rId4"/>
    <p:sldId id="267" r:id="rId5"/>
    <p:sldId id="260" r:id="rId6"/>
    <p:sldId id="263" r:id="rId7"/>
    <p:sldId id="266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6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4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94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96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71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88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1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9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4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8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4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6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0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2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B97-333C-4131-B1EA-649192B433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4B22DE-8587-4D62-B116-87DADB8C3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1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(ФЭМП)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4"/>
          <a:stretch/>
        </p:blipFill>
        <p:spPr bwMode="auto">
          <a:xfrm>
            <a:off x="2867186" y="2025111"/>
            <a:ext cx="7764651" cy="4689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7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416" y="581891"/>
            <a:ext cx="10367158" cy="1282534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«Найди пропущенные числа».</a:t>
            </a:r>
          </a:p>
        </p:txBody>
      </p:sp>
      <p:pic>
        <p:nvPicPr>
          <p:cNvPr id="4" name="Объект 3" descr="Найди цифру 1 2 3 4 5 6 7 8 6 7 8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3"/>
          <a:stretch/>
        </p:blipFill>
        <p:spPr bwMode="auto">
          <a:xfrm>
            <a:off x="2061275" y="1502659"/>
            <a:ext cx="8466757" cy="5177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53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27" y="593765"/>
            <a:ext cx="4690363" cy="81939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задачки.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459" y="1255363"/>
            <a:ext cx="4757978" cy="5129939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пингвинов стоит слева?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Посчитайте вместе и впишите число в нужное "окошко".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вместе посчитайте сколько пингвинов справа.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опять число впишите в клеточку.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спросите: "Сколько ВСЕГО пингвинов?"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что ВСЕГО означает сложение и знак +.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Посчитайте и запишите ответ на нужное место.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объясните, что вот это записано РЕШЕНИЕ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ot2do7.ru/uploads/posts/2018-01/1516737321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 bwMode="auto">
          <a:xfrm>
            <a:off x="5370447" y="0"/>
            <a:ext cx="671098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84" y="302990"/>
            <a:ext cx="3967566" cy="6152827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Спросите ребенка:</a:t>
            </a:r>
            <a:b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Сколько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львов?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Посчитайте вместе и впишите число в нужное "окошко". </a:t>
            </a:r>
            <a:b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затем вместе посчитайте сколько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львов ушло.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опять число впишите в клеточку.</a:t>
            </a:r>
            <a:b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затем спросите: "Сколько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осталось львов?"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Объясните, что ВСЕГО означает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вычитание и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-</a:t>
            </a:r>
            <a:b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Посчитайте и запишите ответ на нужное место.</a:t>
            </a:r>
            <a:b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Сразу объясните, что вот это записано РЕШЕНИЕ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.</a:t>
            </a:r>
            <a:b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440" y="4757980"/>
            <a:ext cx="6390171" cy="11532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4588" r="4751" b="14084"/>
          <a:stretch/>
        </p:blipFill>
        <p:spPr bwMode="auto">
          <a:xfrm>
            <a:off x="5145438" y="0"/>
            <a:ext cx="6896746" cy="675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91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214" y="140893"/>
            <a:ext cx="3457731" cy="79564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052" name="Picture 4" descr="https://ot2do7.ru/uploads/posts/2018-01/1516737360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9"/>
          <a:stretch/>
        </p:blipFill>
        <p:spPr bwMode="auto">
          <a:xfrm>
            <a:off x="4978702" y="247097"/>
            <a:ext cx="6892638" cy="63861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756" y="4525504"/>
            <a:ext cx="4700856" cy="13857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4332" y="480447"/>
            <a:ext cx="3006671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 ребенка: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акул слева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Посчитайте вместе и впишите число в нужное "окошко".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вместе посчитайте сколько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акул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опять число впишите в клеточку.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спросите: "Сколько ВСЕГО акул?"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что ВСЕГО означает сложение и знак +.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Посчитайте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запишите ответ на нужное место.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объясните, что вот это записано РЕШЕНИЕ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0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5" y="624110"/>
            <a:ext cx="9687687" cy="128089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6925" y="1531917"/>
            <a:ext cx="9687687" cy="4379305"/>
          </a:xfrm>
        </p:spPr>
        <p:txBody>
          <a:bodyPr/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Шалтай-Болтай висел на стене (Дети поднимают руки вверх.)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Шалтай-Болтай свалился во сне. (Наклоняются вперед и вниз и размахивают руками.)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может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Шалтая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-Болтая,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Шалтая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-Болтая поднять.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может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Шалтая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-Болтая,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Шалтая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-Болтая поднять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6922" y="624110"/>
            <a:ext cx="1647690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9" y="232501"/>
            <a:ext cx="4845856" cy="641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43" y="1146874"/>
            <a:ext cx="7112057" cy="5028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0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3" y="624109"/>
            <a:ext cx="9758939" cy="1430321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 задачи в стихотворной форме: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2280063"/>
            <a:ext cx="3249735" cy="40019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Ежик по лесу шел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обед грибы нашел: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под березой,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у осины.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их будет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плетеной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корзине</a:t>
            </a:r>
          </a:p>
          <a:p>
            <a:pPr marL="0" indent="0">
              <a:buNone/>
            </a:pPr>
            <a:r>
              <a:rPr lang="ru-RU" dirty="0" smtClean="0"/>
              <a:t>       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2674" y="2280063"/>
            <a:ext cx="33250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снег упал Сережка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Алешка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Маринка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ней Иринка.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упал Игнат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было всех ребят?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681" y="624110"/>
            <a:ext cx="9473931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174" y="2133600"/>
            <a:ext cx="9711438" cy="37776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задания понравились, какие вызвали затруднения?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 ребята , желаем вам успехов.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</TotalTime>
  <Words>231</Words>
  <Application>Microsoft Office PowerPoint</Application>
  <PresentationFormat>Произвольный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Познавательное развитие (ФЭМП)</vt:lpstr>
      <vt:lpstr>Игровое упражнение «Найди пропущенные числа».</vt:lpstr>
      <vt:lpstr>Веселые задачки.</vt:lpstr>
      <vt:lpstr>Спросите ребенка: Сколько львов?  Посчитайте вместе и впишите число в нужное "окошко".  затем вместе посчитайте сколько львов ушло.  И опять число впишите в клеточку. А затем спросите: "Сколько осталось львов?"  Объясните, что ВСЕГО означает вычитание и знак - Посчитайте и запишите ответ на нужное место. Сразу объясните, что вот это записано РЕШЕНИЕ.  </vt:lpstr>
      <vt:lpstr>  </vt:lpstr>
      <vt:lpstr>Физминутка</vt:lpstr>
      <vt:lpstr>Презентация PowerPoint</vt:lpstr>
      <vt:lpstr>Математические  задачи в стихотворной форме: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 Иванович Куинджи</dc:title>
  <dc:creator>ДОМ</dc:creator>
  <cp:lastModifiedBy>МБДОУ №16</cp:lastModifiedBy>
  <cp:revision>20</cp:revision>
  <dcterms:created xsi:type="dcterms:W3CDTF">2019-05-21T06:36:36Z</dcterms:created>
  <dcterms:modified xsi:type="dcterms:W3CDTF">2020-04-20T04:47:19Z</dcterms:modified>
</cp:coreProperties>
</file>