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EF84-604D-44D4-87ED-7CDB94C343B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61D5-EB6D-47AE-8865-C8A98C09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EF84-604D-44D4-87ED-7CDB94C343B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61D5-EB6D-47AE-8865-C8A98C09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4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EF84-604D-44D4-87ED-7CDB94C343B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61D5-EB6D-47AE-8865-C8A98C09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EF84-604D-44D4-87ED-7CDB94C343B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61D5-EB6D-47AE-8865-C8A98C09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4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EF84-604D-44D4-87ED-7CDB94C343B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61D5-EB6D-47AE-8865-C8A98C09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7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EF84-604D-44D4-87ED-7CDB94C343B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61D5-EB6D-47AE-8865-C8A98C09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EF84-604D-44D4-87ED-7CDB94C343B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61D5-EB6D-47AE-8865-C8A98C09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0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EF84-604D-44D4-87ED-7CDB94C343B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61D5-EB6D-47AE-8865-C8A98C09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4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EF84-604D-44D4-87ED-7CDB94C343B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61D5-EB6D-47AE-8865-C8A98C09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4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EF84-604D-44D4-87ED-7CDB94C343B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61D5-EB6D-47AE-8865-C8A98C09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2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EF84-604D-44D4-87ED-7CDB94C343B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61D5-EB6D-47AE-8865-C8A98C09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EF84-604D-44D4-87ED-7CDB94C343B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361D5-EB6D-47AE-8865-C8A98C09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3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37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69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700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2020-05-10T13:08:12Z</dcterms:created>
  <dcterms:modified xsi:type="dcterms:W3CDTF">2020-05-10T14:11:39Z</dcterms:modified>
</cp:coreProperties>
</file>