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F902-A2D9-4496-B1A4-D6A6E279085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529-069D-40E7-A85F-FEE60A902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06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F902-A2D9-4496-B1A4-D6A6E279085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529-069D-40E7-A85F-FEE60A902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26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F902-A2D9-4496-B1A4-D6A6E279085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529-069D-40E7-A85F-FEE60A902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95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F902-A2D9-4496-B1A4-D6A6E279085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529-069D-40E7-A85F-FEE60A902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53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F902-A2D9-4496-B1A4-D6A6E279085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529-069D-40E7-A85F-FEE60A902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54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F902-A2D9-4496-B1A4-D6A6E279085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529-069D-40E7-A85F-FEE60A902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66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F902-A2D9-4496-B1A4-D6A6E279085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529-069D-40E7-A85F-FEE60A902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26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F902-A2D9-4496-B1A4-D6A6E279085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529-069D-40E7-A85F-FEE60A902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23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F902-A2D9-4496-B1A4-D6A6E279085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529-069D-40E7-A85F-FEE60A902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27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F902-A2D9-4496-B1A4-D6A6E279085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529-069D-40E7-A85F-FEE60A902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8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F902-A2D9-4496-B1A4-D6A6E279085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529-069D-40E7-A85F-FEE60A902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68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DF902-A2D9-4496-B1A4-D6A6E279085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B1529-069D-40E7-A85F-FEE60A902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66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80315757_24-p-foni-na-temu-9-maya-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653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5008" y="1582341"/>
            <a:ext cx="88589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err="1" smtClean="0">
                <a:solidFill>
                  <a:srgbClr val="000000"/>
                </a:solidFill>
                <a:effectLst/>
                <a:latin typeface="Helvetica Neue"/>
              </a:rPr>
              <a:t>Физкульт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Helvetica Neue"/>
              </a:rPr>
              <a:t>-минутка: «Победа!»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0" dirty="0" smtClean="0">
                <a:solidFill>
                  <a:srgbClr val="000000"/>
                </a:solidFill>
                <a:effectLst/>
                <a:latin typeface="Helvetica Neue"/>
              </a:rPr>
              <a:t>Мы празднуем Победу!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Helvetica Neue"/>
              </a:rPr>
              <a:t>Шагают на месте.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0" dirty="0" smtClean="0">
                <a:solidFill>
                  <a:srgbClr val="000000"/>
                </a:solidFill>
                <a:effectLst/>
                <a:latin typeface="Helvetica Neue"/>
              </a:rPr>
              <a:t>Салют! Салют! Салют!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Helvetica Neue"/>
              </a:rPr>
              <a:t>Руки поднять вверх, пальцы сжимаем, разжимаем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0" dirty="0" smtClean="0">
                <a:solidFill>
                  <a:srgbClr val="000000"/>
                </a:solidFill>
                <a:effectLst/>
                <a:latin typeface="Helvetica Neue"/>
              </a:rPr>
              <a:t>Кругом цветы весенние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Helvetica Neue"/>
              </a:rPr>
              <a:t>Руки на пояс, повороты туловища,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0" dirty="0" smtClean="0">
                <a:solidFill>
                  <a:srgbClr val="000000"/>
                </a:solidFill>
                <a:effectLst/>
                <a:latin typeface="Helvetica Neue"/>
              </a:rPr>
              <a:t>Цветут, цветут, цветут!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Helvetica Neue"/>
              </a:rPr>
              <a:t>Руки развести в стороны.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0" dirty="0" smtClean="0">
                <a:solidFill>
                  <a:srgbClr val="000000"/>
                </a:solidFill>
                <a:effectLst/>
                <a:latin typeface="Helvetica Neue"/>
              </a:rPr>
              <a:t>Все люди пляшут, празднуют,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Helvetica Neue"/>
              </a:rPr>
              <a:t>Приседания с выставлением ног вперёд.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0" dirty="0" smtClean="0">
                <a:solidFill>
                  <a:srgbClr val="000000"/>
                </a:solidFill>
                <a:effectLst/>
                <a:latin typeface="Helvetica Neue"/>
              </a:rPr>
              <a:t>Поют, поют, поют!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0" dirty="0" smtClean="0">
                <a:solidFill>
                  <a:srgbClr val="000000"/>
                </a:solidFill>
                <a:effectLst/>
                <a:latin typeface="Helvetica Neue"/>
              </a:rPr>
              <a:t>Пусть в мире страны разные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Helvetica Neue"/>
              </a:rPr>
              <a:t>Вдох, круговое движение руками, изображая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0" dirty="0" smtClean="0">
                <a:solidFill>
                  <a:srgbClr val="000000"/>
                </a:solidFill>
                <a:effectLst/>
                <a:latin typeface="Helvetica Neue"/>
              </a:rPr>
              <a:t>Живут, живут, живут!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Helvetica Neue"/>
              </a:rPr>
              <a:t>земной шар.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461533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1</cp:revision>
  <dcterms:created xsi:type="dcterms:W3CDTF">2020-04-29T09:44:32Z</dcterms:created>
  <dcterms:modified xsi:type="dcterms:W3CDTF">2020-04-29T09:49:34Z</dcterms:modified>
</cp:coreProperties>
</file>