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3861049"/>
            <a:ext cx="5637010" cy="165618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764705"/>
            <a:ext cx="7175351" cy="2952328"/>
          </a:xfrm>
        </p:spPr>
        <p:txBody>
          <a:bodyPr/>
          <a:lstStyle/>
          <a:p>
            <a:pPr algn="ctr"/>
            <a:r>
              <a:rPr lang="ru-RU" sz="4400" dirty="0" smtClean="0"/>
              <a:t>Художественно – эстетическое развитие (конструирование)</a:t>
            </a:r>
            <a:br>
              <a:rPr lang="ru-RU" sz="4400" dirty="0" smtClean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2576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548680"/>
            <a:ext cx="7478216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 smtClean="0"/>
              <a:t>Рассмотрите образцы построек. Обратить внимание на мебель, которая находится в квартире, дать ребенку самостоятельно рассказать о мебели и для чего она нужна? Предоставьте ребенку самостоятельно выбрать вариант постройки мебели.</a:t>
            </a:r>
            <a:br>
              <a:rPr lang="ru-RU" sz="1400" dirty="0" smtClean="0"/>
            </a:br>
            <a:r>
              <a:rPr lang="ru-RU" sz="1400" dirty="0" smtClean="0"/>
              <a:t>Оборудование: конструктор (деревянный, пластмассовый, конструктор-</a:t>
            </a:r>
            <a:r>
              <a:rPr lang="ru-RU" sz="1400" dirty="0" err="1" smtClean="0"/>
              <a:t>лего</a:t>
            </a:r>
            <a:r>
              <a:rPr lang="ru-RU" sz="1400" dirty="0" smtClean="0"/>
              <a:t>), по желанию используйте свой вариант.</a:t>
            </a:r>
            <a:endParaRPr lang="ru-RU" sz="1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83638"/>
            <a:ext cx="39909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15" y="2492896"/>
            <a:ext cx="446005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78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50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76672"/>
            <a:ext cx="740620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0" dirty="0" smtClean="0"/>
              <a:t>Выберите конструктор и по своему замыслу постройте мебель. Обыграйте ситуацию, используя разнообразные игрушки.</a:t>
            </a:r>
            <a:endParaRPr lang="ru-RU" sz="1800" b="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436096" y="2492896"/>
            <a:ext cx="2555760" cy="1713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84076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34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22140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</TotalTime>
  <Words>57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Художественно – эстетическое развитие (конструирование) </vt:lpstr>
      <vt:lpstr>Рассмотрите образцы построек. Обратить внимание на мебель, которая находится в квартире, дать ребенку самостоятельно рассказать о мебели и для чего она нужна? Предоставьте ребенку самостоятельно выбрать вариант постройки мебели. Оборудование: конструктор (деревянный, пластмассовый, конструктор-лего), по желанию используйте свой вариант.</vt:lpstr>
      <vt:lpstr>Презентация PowerPoint</vt:lpstr>
      <vt:lpstr>Выберите конструктор и по своему замыслу постройте мебель. Обыграйте ситуацию, используя разнообразные игрушки.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 – эстетическое развитие (конструирование)</dc:title>
  <dc:creator>кот</dc:creator>
  <cp:lastModifiedBy>МБДОУ №16</cp:lastModifiedBy>
  <cp:revision>11</cp:revision>
  <dcterms:created xsi:type="dcterms:W3CDTF">2020-04-20T07:46:01Z</dcterms:created>
  <dcterms:modified xsi:type="dcterms:W3CDTF">2020-05-08T09:56:32Z</dcterms:modified>
</cp:coreProperties>
</file>