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3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1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6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02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6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2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0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5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83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C484-1B97-48A9-8540-C17D0DAE2A7A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70ECB-2953-4E96-A97C-EB4F3013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4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Познавательное развитие.</a:t>
            </a:r>
            <a:br>
              <a:rPr lang="ru-RU" dirty="0" smtClean="0"/>
            </a:br>
            <a:r>
              <a:rPr lang="ru-RU" dirty="0" smtClean="0"/>
              <a:t>Ознакомление </a:t>
            </a:r>
            <a:r>
              <a:rPr lang="ru-RU" dirty="0" smtClean="0"/>
              <a:t>с окружающим </a:t>
            </a:r>
            <a:r>
              <a:rPr lang="ru-RU" dirty="0" smtClean="0"/>
              <a:t>миром.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mtClean="0"/>
              <a:t>Наши солдаты»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48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631" y="1712686"/>
            <a:ext cx="3567255" cy="3222171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картинку.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 ней изображён? (солдаты)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– это солдаты! 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солдаты разных войск: лётчик, пограничник, моряк, танкист и пехотинец.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get-pdb/2705160/f6b68192-5690-4956-8a5d-984caf2f3a1e/s12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841430"/>
            <a:ext cx="6281738" cy="517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79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myslide.ru/documents_4/cd7e68edba46460efd1a2954fcfb5b0d/img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099" y="1071761"/>
            <a:ext cx="6602225" cy="495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55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435" y="6602611"/>
            <a:ext cx="1445411" cy="188863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00" name="Picture 4" descr="https://ds02.infourok.ru/uploads/ex/12c9/0007ee80-bf621039/img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57" y="928915"/>
            <a:ext cx="5807456" cy="514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cloud.prezentacii.org/18/05/50494/images/scree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27" y="747486"/>
            <a:ext cx="5624239" cy="5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12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403" y="5765771"/>
            <a:ext cx="2581122" cy="22558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s://i.mycdn.me/i?r=AyH4iRPQ2q0otWIFepML2LxR9bLgHVSRxiGtLs_-OD7R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594" y="596334"/>
            <a:ext cx="5446577" cy="561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s.myshared.ru/17/1110268/slide_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46" y="596334"/>
            <a:ext cx="5698495" cy="561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94339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31</TotalTime>
  <Words>5</Words>
  <Application>Microsoft Office PowerPoint</Application>
  <PresentationFormat>Произвольный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Atlas</vt:lpstr>
      <vt:lpstr>Познавательное развитие. Ознакомление с окружающим миром. «Наши солдаты»</vt:lpstr>
      <vt:lpstr> Рассмотрим картинку.  Кто на ней изображён? (солдаты) Правильно – это солдаты!  Но солдаты разных войск: лётчик, пограничник, моряк, танкист и пехотинец.</vt:lpstr>
      <vt:lpstr>Дыхательная гимнастика</vt:lpstr>
      <vt:lpstr>Презентация PowerPoint</vt:lpstr>
      <vt:lpstr>Презентация PowerPoint</vt:lpstr>
    </vt:vector>
  </TitlesOfParts>
  <Company>МБДОУ №14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Ознакомление с окружающим миром</dc:title>
  <dc:creator>Садик</dc:creator>
  <cp:lastModifiedBy>МБДОУ №16</cp:lastModifiedBy>
  <cp:revision>5</cp:revision>
  <dcterms:created xsi:type="dcterms:W3CDTF">2020-04-23T06:02:05Z</dcterms:created>
  <dcterms:modified xsi:type="dcterms:W3CDTF">2020-04-23T14:27:24Z</dcterms:modified>
</cp:coreProperties>
</file>