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6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4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8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4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7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1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6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6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B8C8B3C-E8E2-42BF-8596-1519D49045F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AB4E-F276-4B6D-913E-9ACDE8B01551}" type="slidenum">
              <a:rPr lang="ru-RU" smtClean="0"/>
              <a:t>‹#›</a:t>
            </a:fld>
            <a:endParaRPr 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431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9300" y="3398002"/>
            <a:ext cx="5518066" cy="226855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183" y="2268785"/>
            <a:ext cx="5357600" cy="116021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2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581891"/>
            <a:ext cx="3117272" cy="1039091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Поём вместе с детьми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4278" y="5924894"/>
            <a:ext cx="6701393" cy="3561702"/>
          </a:xfrm>
        </p:spPr>
        <p:txBody>
          <a:bodyPr/>
          <a:lstStyle/>
          <a:p>
            <a:pPr marL="6160" indent="0">
              <a:buNone/>
            </a:pPr>
            <a:endParaRPr lang="ru-RU" dirty="0"/>
          </a:p>
          <a:p>
            <a:pPr marL="616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https://ds05.infourok.ru/uploads/ex/0ffa/000910a9-5b964377/img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34" y="581891"/>
            <a:ext cx="8146473" cy="61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детская - Бравые солдаты_(Audio-VK4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0309" y="3027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808" y="332510"/>
            <a:ext cx="7958331" cy="155277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инструментов мы посвятим наше занятие. А какому, именно, вам подскажет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aratoy.com.ua/images/stories/virtuemart/product/onebox/2019.10.28/7d/36/product-Muzichniy-instrument-goki-Baraban-paradniy-61929G_7d36bb7d08a2f0c161bfbe770477b1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07" y="2014681"/>
            <a:ext cx="5784047" cy="42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94618" y="2569576"/>
            <a:ext cx="2424546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 – пустой, </a:t>
            </a:r>
            <a:b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голос – густой. </a:t>
            </a:r>
            <a:b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молчит, </a:t>
            </a:r>
            <a:b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бьют – ворчит… </a:t>
            </a:r>
            <a:b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(Барабан)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0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распределяясь 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 и маршируют под музыку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Voennyj_marsh_-_voennyj_marsh_(iPlayer.fm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7008" y="2804391"/>
            <a:ext cx="2001756" cy="2001756"/>
          </a:xfrm>
        </p:spPr>
      </p:pic>
      <p:pic>
        <p:nvPicPr>
          <p:cNvPr id="3074" name="Picture 2" descr="https://nemaloknig.com/picimg/378/3781/37812/378126/i_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29" y="1885285"/>
            <a:ext cx="60579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36</TotalTime>
  <Words>44</Words>
  <Application>Microsoft Office PowerPoint</Application>
  <PresentationFormat>Произвольный</PresentationFormat>
  <Paragraphs>9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Madison</vt:lpstr>
      <vt:lpstr>Художественно-эстетическое развитие. Музыка</vt:lpstr>
      <vt:lpstr>Поём вместе с детьми</vt:lpstr>
      <vt:lpstr>Одному из военных музыкальных инструментов мы посвятим наше занятие. А какому, именно, вам подскажет загадка:</vt:lpstr>
      <vt:lpstr>Дети свободно распределяясь по комнате и маршируют под музыку.</vt:lpstr>
    </vt:vector>
  </TitlesOfParts>
  <Company>МБДОУ №14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</dc:title>
  <dc:creator>Садик</dc:creator>
  <cp:lastModifiedBy>МБДОУ №16</cp:lastModifiedBy>
  <cp:revision>5</cp:revision>
  <dcterms:created xsi:type="dcterms:W3CDTF">2020-04-23T05:25:33Z</dcterms:created>
  <dcterms:modified xsi:type="dcterms:W3CDTF">2020-04-23T14:25:19Z</dcterms:modified>
</cp:coreProperties>
</file>