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8" r:id="rId5"/>
    <p:sldId id="25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«Мой дом»</a:t>
            </a:r>
          </a:p>
          <a:p>
            <a:pPr algn="ct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423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673144"/>
          </a:xfrm>
        </p:spPr>
        <p:txBody>
          <a:bodyPr>
            <a:normAutofit/>
          </a:bodyPr>
          <a:lstStyle/>
          <a:p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Прочитать 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20652"/>
            <a:ext cx="6912883" cy="4248472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Зажжётся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доме свет,</a:t>
            </a:r>
          </a:p>
          <a:p>
            <a:pPr indent="0" algn="just"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мама варит нам обед.</a:t>
            </a:r>
          </a:p>
          <a:p>
            <a:pPr indent="0" algn="just"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папа дарит ей цветы.</a:t>
            </a:r>
          </a:p>
          <a:p>
            <a:pPr indent="0" algn="just"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Живём в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доме я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ты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                                                       </a:t>
            </a:r>
          </a:p>
          <a:p>
            <a:pPr indent="0" algn="just"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обнимаю крепко я, </a:t>
            </a:r>
          </a:p>
          <a:p>
            <a:pPr indent="0" algn="just"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Смотрите: живёт здесь дружная семья!</a:t>
            </a:r>
          </a:p>
          <a:p>
            <a:pPr indent="0" algn="just"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 дома не найдёшь,</a:t>
            </a:r>
          </a:p>
          <a:p>
            <a:pPr indent="0" algn="just"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Дом, в котором ты живёшь!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92896"/>
            <a:ext cx="3853432" cy="391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602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864096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Поиграем?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44824"/>
            <a:ext cx="5616624" cy="441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915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29681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335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024744" cy="1152128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хорошо, что у вас есть любимый дом, дружная и крепкая семья, которая в нём живёт, где все любят друг друга и во всём помогают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Давайте построим свой домик!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(Вырезать геометрические фигуры, как на картинке и сложить из них домик)</a:t>
            </a:r>
            <a:endParaRPr lang="ru-RU" sz="18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2060848"/>
            <a:ext cx="3528391" cy="372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393" y="2132856"/>
            <a:ext cx="3753935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9562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25</TotalTime>
  <Words>71</Words>
  <Application>Microsoft Office PowerPoint</Application>
  <PresentationFormat>Экран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Остин</vt:lpstr>
      <vt:lpstr>Конструирование</vt:lpstr>
      <vt:lpstr>Прочитать ребёнку</vt:lpstr>
      <vt:lpstr>Поиграем?</vt:lpstr>
      <vt:lpstr>Презентация PowerPoint</vt:lpstr>
      <vt:lpstr>Как хорошо, что у вас есть любимый дом, дружная и крепкая семья, которая в нём живёт, где все любят друг друга и во всём помогают. Давайте построим свой домик! (Вырезать геометрические фигуры, как на картинке и сложить из них домик)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Конструирование</dc:title>
  <dc:creator>кот</dc:creator>
  <cp:lastModifiedBy>МБДОУ №16</cp:lastModifiedBy>
  <cp:revision>5</cp:revision>
  <dcterms:created xsi:type="dcterms:W3CDTF">2020-05-08T00:35:45Z</dcterms:created>
  <dcterms:modified xsi:type="dcterms:W3CDTF">2020-05-08T09:02:09Z</dcterms:modified>
</cp:coreProperties>
</file>