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ФИЗО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«День Победы»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386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под веселую музыку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28792" cy="548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61662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5691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9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2484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066"/>
            <a:ext cx="7344815" cy="64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85977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Паркет</vt:lpstr>
      <vt:lpstr>ФИЗО</vt:lpstr>
      <vt:lpstr>Выполняем под веселую музыку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ФИЗО</dc:title>
  <dc:creator>кот</dc:creator>
  <cp:lastModifiedBy>Пользователь Windows</cp:lastModifiedBy>
  <cp:revision>1</cp:revision>
  <dcterms:created xsi:type="dcterms:W3CDTF">2020-04-30T06:46:15Z</dcterms:created>
  <dcterms:modified xsi:type="dcterms:W3CDTF">2020-04-30T06:55:48Z</dcterms:modified>
</cp:coreProperties>
</file>