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8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312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9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4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7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78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3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8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31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7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4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5F5BBD-9E45-4D8A-9C02-990732F7C15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E713F8-AC24-4A97-B677-10FD510EF33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42481"/>
            <a:ext cx="7772400" cy="16806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599" y="4960137"/>
            <a:ext cx="3837709" cy="14630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«Никто не забыт, ничто не забыто»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2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00038"/>
            <a:ext cx="9720072" cy="1200150"/>
          </a:xfrm>
        </p:spPr>
        <p:txBody>
          <a:bodyPr>
            <a:norm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редлагаем поучаствовать в выставке работ детско-родительского творчества «Никто не забыт, ничто не забыто» </a:t>
            </a:r>
            <a:b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 вашему вниманию несколько вариантов аппликаций, можете сделать предложенный нами вариант или придумать свой.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Думаем у вас всё получиться!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51" y="1677988"/>
            <a:ext cx="332898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Голубь, миленький, родной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Передай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дорогой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хотим мы вновь войны,</a:t>
            </a:r>
          </a:p>
          <a:p>
            <a:pPr algn="ctr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Слез и мертвой тишины!</a:t>
            </a:r>
          </a:p>
          <a:p>
            <a:pPr algn="ctr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лети над всей планетой</a:t>
            </a:r>
          </a:p>
          <a:p>
            <a:pPr algn="ctr"/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Помогая мирным светом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Залетая в каждый дом,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Согревай своим теплом!</a:t>
            </a:r>
          </a:p>
          <a:p>
            <a:r>
              <a:rPr lang="ru-RU" b="1" dirty="0"/>
              <a:t>Елена Лазарева</a:t>
            </a:r>
            <a:endParaRPr lang="ru-RU" sz="2000" b="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76" y="1677988"/>
            <a:ext cx="7156995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34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9162" y="585216"/>
            <a:ext cx="6015037" cy="1499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2" name="Picture 4" descr="http://11liski.detkin-club.ru/images/custom_1/img_20170517_133959_623_591c35e09c01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9" y="240756"/>
            <a:ext cx="7439214" cy="643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9589" y="1886346"/>
            <a:ext cx="39528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«Никто не забыт и ничто не забыто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Горящая надпись на глыбе гранита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Поблекшими листьями ветер играет </a:t>
            </a:r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снегом холодным венки засыпает. </a:t>
            </a:r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словно огонь, у подножья – гвоздика. </a:t>
            </a:r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забыт и ничто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забыто.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Шамарин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7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28" y="2256854"/>
            <a:ext cx="3933634" cy="2786634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победы 9 мая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–Праздник мира в стране и весны.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день мы солдат вспоминаем, </a:t>
            </a:r>
            <a:b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вернувшихся в семьи с войны.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avatars.mds.yandex.net/get-pdb/1679978/ad69e89a-77cc-4136-bdcf-80ea71f5d33d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703" y="319184"/>
            <a:ext cx="7384473" cy="653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007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125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Художественно-эстетическое развитие.  Аппликация</vt:lpstr>
      <vt:lpstr>Предлагаем поучаствовать в выставке работ детско-родительского творчества «Никто не забыт, ничто не забыто»  представляем вашему вниманию несколько вариантов аппликаций, можете сделать предложенный нами вариант или придумать свой. Думаем у вас всё получиться!</vt:lpstr>
      <vt:lpstr>Презентация PowerPoint</vt:lpstr>
      <vt:lpstr>День победы 9 мая  –Праздник мира в стране и весны. В этот день мы солдат вспоминаем,  не вернувшихся в семьи с войны.</vt:lpstr>
    </vt:vector>
  </TitlesOfParts>
  <Company>МБДОУ №14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</dc:title>
  <dc:creator>Садик</dc:creator>
  <cp:lastModifiedBy>МБДОУ №16</cp:lastModifiedBy>
  <cp:revision>6</cp:revision>
  <dcterms:created xsi:type="dcterms:W3CDTF">2020-04-23T02:53:52Z</dcterms:created>
  <dcterms:modified xsi:type="dcterms:W3CDTF">2020-04-23T14:20:27Z</dcterms:modified>
</cp:coreProperties>
</file>