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2"/>
  </p:notesMasterIdLst>
  <p:sldIdLst>
    <p:sldId id="257" r:id="rId2"/>
    <p:sldId id="256" r:id="rId3"/>
    <p:sldId id="258" r:id="rId4"/>
    <p:sldId id="259" r:id="rId5"/>
    <p:sldId id="264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44" autoAdjust="0"/>
    <p:restoredTop sz="94660"/>
  </p:normalViewPr>
  <p:slideViewPr>
    <p:cSldViewPr snapToGrid="0">
      <p:cViewPr>
        <p:scale>
          <a:sx n="76" d="100"/>
          <a:sy n="76" d="100"/>
        </p:scale>
        <p:origin x="-132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FA0D1-F039-41C7-90B7-2AB47FD7D3C8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D4184-3666-46E7-8BB8-9CADD224B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621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4184-3666-46E7-8BB8-9CADD224B44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46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9A2-3F04-4455-A576-DD7B8A977C07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57BAAF7-8DC5-41B0-84F2-A0C96D028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1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9A2-3F04-4455-A576-DD7B8A977C07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57BAAF7-8DC5-41B0-84F2-A0C96D028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4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9A2-3F04-4455-A576-DD7B8A977C07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57BAAF7-8DC5-41B0-84F2-A0C96D02865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695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9A2-3F04-4455-A576-DD7B8A977C07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7BAAF7-8DC5-41B0-84F2-A0C96D028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485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9A2-3F04-4455-A576-DD7B8A977C07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7BAAF7-8DC5-41B0-84F2-A0C96D02865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9690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9A2-3F04-4455-A576-DD7B8A977C07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7BAAF7-8DC5-41B0-84F2-A0C96D028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38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9A2-3F04-4455-A576-DD7B8A977C07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AAF7-8DC5-41B0-84F2-A0C96D028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15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9A2-3F04-4455-A576-DD7B8A977C07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AAF7-8DC5-41B0-84F2-A0C96D028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576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9A2-3F04-4455-A576-DD7B8A977C07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AAF7-8DC5-41B0-84F2-A0C96D028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1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9A2-3F04-4455-A576-DD7B8A977C07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57BAAF7-8DC5-41B0-84F2-A0C96D028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25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9A2-3F04-4455-A576-DD7B8A977C07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57BAAF7-8DC5-41B0-84F2-A0C96D028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309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9A2-3F04-4455-A576-DD7B8A977C07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57BAAF7-8DC5-41B0-84F2-A0C96D028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92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9A2-3F04-4455-A576-DD7B8A977C07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AAF7-8DC5-41B0-84F2-A0C96D028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60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9A2-3F04-4455-A576-DD7B8A977C07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AAF7-8DC5-41B0-84F2-A0C96D028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32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9A2-3F04-4455-A576-DD7B8A977C07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AAF7-8DC5-41B0-84F2-A0C96D028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424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9A2-3F04-4455-A576-DD7B8A977C07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7BAAF7-8DC5-41B0-84F2-A0C96D028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84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039A2-3F04-4455-A576-DD7B8A977C07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57BAAF7-8DC5-41B0-84F2-A0C96D028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589" y="300446"/>
            <a:ext cx="9790611" cy="16045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/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окружающим.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в мир природы».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/>
              <a:t>      </a:t>
            </a:r>
            <a:endParaRPr lang="ru-RU" sz="3800" dirty="0"/>
          </a:p>
        </p:txBody>
      </p:sp>
      <p:pic>
        <p:nvPicPr>
          <p:cNvPr id="1026" name="Picture 2" descr="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931" y="2409977"/>
            <a:ext cx="4129904" cy="3912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8" name="Picture 4" descr="https://detstvograd.ru/wp-content/uploads/g/454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1" y="2409977"/>
            <a:ext cx="4804914" cy="37992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5913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5920" y="378824"/>
            <a:ext cx="96273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вспомним правила охраны природы.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03417" y="1255987"/>
            <a:ext cx="6096000" cy="58785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рвать цветы.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кричать, не включать громко музыку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разорять птичьи гнёзда.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мусорить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разорять муравейники.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разводить костры.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обижать животных.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ломать деревья.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разрушать грибницы.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153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3913" y="0"/>
            <a:ext cx="9667305" cy="2939143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 наш общий дом, где все вместе существуют и животные, и растения, объекты неживой природы. И я хочу пригласить вас в путешествие в мир природы. А поможет нам в этом волшебный паровозик, который будет нас перемещать от станции к станции. На каждой остановке нас ждут задания и вопросы. Справимся?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oboi-printcolor.com/wp-content/uploads/pc_photobase/detskie/dlya-malchika/pc_0710150_paravoz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639" y="2615968"/>
            <a:ext cx="8948848" cy="40983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7877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6469" y="-731520"/>
            <a:ext cx="10437222" cy="3317966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какое сейчас время года? Назовите признаки весны.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8688" y="5617520"/>
            <a:ext cx="6635932" cy="26365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://900igr.net/up/datas/88053/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7" y="1632856"/>
            <a:ext cx="5816876" cy="5107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6" name="Picture 4" descr="http://900igr.net/up/datas/141126/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1632856"/>
            <a:ext cx="5604667" cy="5107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1948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857" y="219162"/>
            <a:ext cx="9976257" cy="1152439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«Живая и неживая природа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отбери картинки только  с живой. природой?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ds04.infourok.ru/uploads/ex/125c/000cd013-e6febc47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137" y="2076994"/>
            <a:ext cx="10478208" cy="4637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1947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kipmu.ru/wp-content/uploads/prrdzhnzh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2" y="268405"/>
            <a:ext cx="11756571" cy="64328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3280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ds04.infourok.ru/uploads/ex/0e9f/000342ee-7b37cd54/2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188242"/>
            <a:ext cx="11639006" cy="65260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9784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552734/c5b7a138-4e52-4ac0-9469-1384fafe2a7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257" y="2663457"/>
            <a:ext cx="10600508" cy="4024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580606" y="0"/>
            <a:ext cx="1042415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Послушайте сказку: «В тридевятом царстве, в тридесятом государстве жил был Иван Царевич. Баба Яга хитростью заманила его в ловушку. Но он сумел выбраться. Дошёл до большой широкой реки, а моста нет. Махнул Иван царевич три раза платком, и повисла над рекой дивная радуга, по ней он и добрался на другой берег. Бросилась баба Яга за Иваном Царевичем вдогонку по этому мосту, добралась до середины, а он возьми и обломись. Рассыпалась радуга по обе стороны на мелкие осколки цветочками. Одни цветы были добрые от следов Ивана Царевича. Другие — злые, где Баба Яга ступала».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думаете, какие цветы добрые? (Лекарственные растения).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776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0382" y="143692"/>
            <a:ext cx="97971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узнать, о каких птицах идёт речь, мы поиграем </a:t>
            </a:r>
            <a:r>
              <a:rPr lang="ru-RU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игру: «Угадай птицу»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bipbap.ru/wp-content/uploads/2018/01/0027-027-Zimujuschie-ptits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" y="1423852"/>
            <a:ext cx="9953898" cy="52251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8639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rasler.ru/wp-content/uploads/2019/05/%D0%9D%D0%B0%D0%B7%D0%B2%D0%B0%D0%BD%D0%B8%D1%8F-%D0%BF%D0%B5%D1%80%D0%B5%D0%BB%D0%B5%D1%82%D0%BD%D1%8B%D1%85-%D0%BF%D1%82%D0%B8%D1%86-%D0%B4%D0%BB%D1%8F-%D0%B4%D0%B5%D1%82%D0%B5%D0%B9-%D0%BA%D0%B0%D1%80%D1%82%D0%B8%D0%BD%D0%BA%D0%B8-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" y="196815"/>
            <a:ext cx="11560629" cy="66611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3646636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184</TotalTime>
  <Words>218</Words>
  <Application>Microsoft Office PowerPoint</Application>
  <PresentationFormat>Произвольный</PresentationFormat>
  <Paragraphs>26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Легкий дым</vt:lpstr>
      <vt:lpstr>    Познавательное развитие. Ознакомление с окружающим. «Путешествие в мир природы».        </vt:lpstr>
      <vt:lpstr>             Планета Земля наш общий дом, где все вместе существуют и животные, и растения, объекты неживой природы. И я хочу пригласить вас в путешествие в мир природы. А поможет нам в этом волшебный паровозик, который будет нас перемещать от станции к станции. На каждой остановке нас ждут задания и вопросы. Справимся?  </vt:lpstr>
      <vt:lpstr>А какое сейчас время года? Назовите признаки весны.  </vt:lpstr>
      <vt:lpstr>Игра «Живая и неживая природа»  Задание отбери картинки только  с живой. природой?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Отдых на море</dc:title>
  <dc:creator>ДОМ</dc:creator>
  <cp:lastModifiedBy>Кто</cp:lastModifiedBy>
  <cp:revision>33</cp:revision>
  <dcterms:created xsi:type="dcterms:W3CDTF">2019-11-21T11:27:02Z</dcterms:created>
  <dcterms:modified xsi:type="dcterms:W3CDTF">2020-04-24T07:45:45Z</dcterms:modified>
</cp:coreProperties>
</file>